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E16D-F992-4151-8F65-1A2E921C93D1}" type="datetimeFigureOut">
              <a:rPr kumimoji="1" lang="ja-JP" altLang="en-US" smtClean="0"/>
              <a:t>2016/12/28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F62F-379E-4977-834A-7E3A7A583A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570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E16D-F992-4151-8F65-1A2E921C93D1}" type="datetimeFigureOut">
              <a:rPr kumimoji="1" lang="ja-JP" altLang="en-US" smtClean="0"/>
              <a:t>2016/12/28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F62F-379E-4977-834A-7E3A7A583A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727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E16D-F992-4151-8F65-1A2E921C93D1}" type="datetimeFigureOut">
              <a:rPr kumimoji="1" lang="ja-JP" altLang="en-US" smtClean="0"/>
              <a:t>2016/12/28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F62F-379E-4977-834A-7E3A7A583A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988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E16D-F992-4151-8F65-1A2E921C93D1}" type="datetimeFigureOut">
              <a:rPr kumimoji="1" lang="ja-JP" altLang="en-US" smtClean="0"/>
              <a:t>2016/12/28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F62F-379E-4977-834A-7E3A7A583A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401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E16D-F992-4151-8F65-1A2E921C93D1}" type="datetimeFigureOut">
              <a:rPr kumimoji="1" lang="ja-JP" altLang="en-US" smtClean="0"/>
              <a:t>2016/12/28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F62F-379E-4977-834A-7E3A7A583A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74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E16D-F992-4151-8F65-1A2E921C93D1}" type="datetimeFigureOut">
              <a:rPr kumimoji="1" lang="ja-JP" altLang="en-US" smtClean="0"/>
              <a:t>2016/12/28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F62F-379E-4977-834A-7E3A7A583A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204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E16D-F992-4151-8F65-1A2E921C93D1}" type="datetimeFigureOut">
              <a:rPr kumimoji="1" lang="ja-JP" altLang="en-US" smtClean="0"/>
              <a:t>2016/12/28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F62F-379E-4977-834A-7E3A7A583A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44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E16D-F992-4151-8F65-1A2E921C93D1}" type="datetimeFigureOut">
              <a:rPr kumimoji="1" lang="ja-JP" altLang="en-US" smtClean="0"/>
              <a:t>2016/12/28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F62F-379E-4977-834A-7E3A7A583A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08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E16D-F992-4151-8F65-1A2E921C93D1}" type="datetimeFigureOut">
              <a:rPr kumimoji="1" lang="ja-JP" altLang="en-US" smtClean="0"/>
              <a:t>2016/12/28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F62F-379E-4977-834A-7E3A7A583A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224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E16D-F992-4151-8F65-1A2E921C93D1}" type="datetimeFigureOut">
              <a:rPr kumimoji="1" lang="ja-JP" altLang="en-US" smtClean="0"/>
              <a:t>2016/12/28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F62F-379E-4977-834A-7E3A7A583A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706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EE16D-F992-4151-8F65-1A2E921C93D1}" type="datetimeFigureOut">
              <a:rPr kumimoji="1" lang="ja-JP" altLang="en-US" smtClean="0"/>
              <a:t>2016/12/28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BF62F-379E-4977-834A-7E3A7A583A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614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EE16D-F992-4151-8F65-1A2E921C93D1}" type="datetimeFigureOut">
              <a:rPr kumimoji="1" lang="ja-JP" altLang="en-US" smtClean="0"/>
              <a:t>2016/12/28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BF62F-379E-4977-834A-7E3A7A583A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29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witterで画像を見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3" y="2924944"/>
            <a:ext cx="5160073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75272" y="476672"/>
            <a:ext cx="8856984" cy="1686049"/>
          </a:xfrm>
        </p:spPr>
        <p:txBody>
          <a:bodyPr>
            <a:normAutofit fontScale="90000"/>
          </a:bodyPr>
          <a:lstStyle/>
          <a:p>
            <a:r>
              <a:rPr lang="ja-JP" altLang="ja-JP" sz="49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共に闘う</a:t>
            </a:r>
            <a:r>
              <a:rPr lang="en-US" altLang="ja-JP" sz="49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2017 </a:t>
            </a:r>
            <a:r>
              <a:rPr lang="ja-JP" altLang="ja-JP" sz="4900" dirty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ファーストアクション</a:t>
            </a:r>
            <a:r>
              <a:rPr lang="en-US" altLang="ja-JP" sz="49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-</a:t>
            </a:r>
            <a:r>
              <a:rPr lang="en-US" altLang="ja-JP" dirty="0">
                <a:latin typeface="HGP明朝B" panose="02020800000000000000" pitchFamily="18" charset="-128"/>
                <a:ea typeface="HGP明朝B" panose="02020800000000000000" pitchFamily="18" charset="-128"/>
              </a:rPr>
              <a:t>1.7</a:t>
            </a:r>
            <a:r>
              <a:rPr lang="ja-JP" altLang="ja-JP" dirty="0">
                <a:latin typeface="HGP明朝B" panose="02020800000000000000" pitchFamily="18" charset="-128"/>
                <a:ea typeface="HGP明朝B" panose="02020800000000000000" pitchFamily="18" charset="-128"/>
              </a:rPr>
              <a:t>・新宿大街頭演説会</a:t>
            </a:r>
            <a:r>
              <a:rPr lang="en-US" altLang="ja-JP" dirty="0">
                <a:latin typeface="HGP明朝B" panose="02020800000000000000" pitchFamily="18" charset="-128"/>
                <a:ea typeface="HGP明朝B" panose="02020800000000000000" pitchFamily="18" charset="-128"/>
              </a:rPr>
              <a:t>-</a:t>
            </a:r>
            <a:br>
              <a:rPr lang="en-US" altLang="ja-JP" dirty="0">
                <a:latin typeface="HGP明朝B" panose="02020800000000000000" pitchFamily="18" charset="-128"/>
                <a:ea typeface="HGP明朝B" panose="02020800000000000000" pitchFamily="18" charset="-128"/>
              </a:rPr>
            </a:br>
            <a:endParaRPr kumimoji="1" lang="ja-JP" altLang="en-US" dirty="0"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5536" y="2420888"/>
            <a:ext cx="6480720" cy="2592288"/>
          </a:xfrm>
          <a:solidFill>
            <a:schemeClr val="bg2"/>
          </a:solidFill>
        </p:spPr>
        <p:txBody>
          <a:bodyPr>
            <a:normAutofit fontScale="85000" lnSpcReduction="10000"/>
          </a:bodyPr>
          <a:lstStyle/>
          <a:p>
            <a:pPr algn="l"/>
            <a:r>
              <a:rPr kumimoji="1" lang="ja-JP" altLang="en-US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と　き　</a:t>
            </a:r>
            <a:r>
              <a:rPr kumimoji="1" lang="en-US" altLang="ja-JP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2017</a:t>
            </a:r>
            <a:r>
              <a:rPr kumimoji="1" lang="ja-JP" altLang="en-US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年</a:t>
            </a:r>
            <a:r>
              <a:rPr kumimoji="1" lang="en-US" altLang="ja-JP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1</a:t>
            </a:r>
            <a:r>
              <a:rPr kumimoji="1" lang="ja-JP" altLang="en-US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月</a:t>
            </a:r>
            <a:r>
              <a:rPr kumimoji="1" lang="en-US" altLang="ja-JP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7</a:t>
            </a:r>
            <a:r>
              <a:rPr kumimoji="1" lang="ja-JP" altLang="en-US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日</a:t>
            </a:r>
            <a:r>
              <a:rPr kumimoji="1" lang="en-US" altLang="ja-JP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(</a:t>
            </a:r>
            <a:r>
              <a:rPr kumimoji="1" lang="ja-JP" altLang="en-US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土）・</a:t>
            </a:r>
            <a:r>
              <a:rPr kumimoji="1" lang="en-US" altLang="ja-JP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13</a:t>
            </a:r>
            <a:r>
              <a:rPr kumimoji="1" lang="ja-JP" altLang="en-US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時～</a:t>
            </a:r>
            <a:endParaRPr lang="en-US" altLang="ja-JP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l"/>
            <a:r>
              <a:rPr kumimoji="1" lang="ja-JP" altLang="en-US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ところ　新宿駅西口</a:t>
            </a:r>
            <a:endParaRPr kumimoji="1" lang="en-US" altLang="ja-JP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l"/>
            <a:endParaRPr kumimoji="1" lang="en-US" altLang="ja-JP" dirty="0">
              <a:solidFill>
                <a:schemeClr val="tx1"/>
              </a:solidFill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弁　士　・立憲野党（民進党、共産党、自由党、社民党）　　</a:t>
            </a:r>
            <a:endParaRPr lang="en-US" altLang="ja-JP" sz="24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　　　　　　　　　　　の党首クラス</a:t>
            </a:r>
            <a:endParaRPr lang="en-US" altLang="ja-JP" sz="24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l"/>
            <a:r>
              <a:rPr lang="ja-JP" altLang="en-US" sz="2400" dirty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　　　　　・市民代表　</a:t>
            </a:r>
            <a:endParaRPr lang="en-US" altLang="ja-JP" sz="2400" dirty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endParaRPr kumimoji="1" lang="en-US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539552" y="6021288"/>
            <a:ext cx="8328425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主催</a:t>
            </a:r>
            <a:r>
              <a:rPr kumimoji="1" lang="ja-JP" altLang="en-US" dirty="0">
                <a:solidFill>
                  <a:schemeClr val="tx1"/>
                </a:solidFill>
              </a:rPr>
              <a:t>　</a:t>
            </a:r>
            <a:r>
              <a:rPr kumimoji="1" lang="ja-JP" altLang="en-US" sz="24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安保法制の廃止と立憲主義の回復を求める市民連合</a:t>
            </a:r>
          </a:p>
        </p:txBody>
      </p:sp>
    </p:spTree>
    <p:extLst>
      <p:ext uri="{BB962C8B-B14F-4D97-AF65-F5344CB8AC3E}">
        <p14:creationId xmlns:p14="http://schemas.microsoft.com/office/powerpoint/2010/main" val="2076554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14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HGP創英ﾌﾟﾚｾﾞﾝｽEB</vt:lpstr>
      <vt:lpstr>HGP創英角ﾎﾟｯﾌﾟ体</vt:lpstr>
      <vt:lpstr>HGP明朝B</vt:lpstr>
      <vt:lpstr>HGP明朝E</vt:lpstr>
      <vt:lpstr>ＭＳ Ｐゴシック</vt:lpstr>
      <vt:lpstr>Arial</vt:lpstr>
      <vt:lpstr>Calibri</vt:lpstr>
      <vt:lpstr>Office ​​テーマ</vt:lpstr>
      <vt:lpstr>共に闘う 2017 ファーストアクション-1.7・新宿大街頭演説会-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1.7・新宿大街頭演説会 共に闘う 2017 ファーストアクション</dc:title>
  <dc:creator>odagawa</dc:creator>
  <cp:lastModifiedBy>鈴木彰</cp:lastModifiedBy>
  <cp:revision>5</cp:revision>
  <cp:lastPrinted>2016-12-28T06:39:20Z</cp:lastPrinted>
  <dcterms:created xsi:type="dcterms:W3CDTF">2016-12-27T01:10:26Z</dcterms:created>
  <dcterms:modified xsi:type="dcterms:W3CDTF">2016-12-28T08:20:48Z</dcterms:modified>
</cp:coreProperties>
</file>